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1140" r:id="rId3"/>
    <p:sldId id="1146" r:id="rId4"/>
    <p:sldId id="1161" r:id="rId5"/>
    <p:sldId id="1162" r:id="rId6"/>
    <p:sldId id="1163" r:id="rId7"/>
    <p:sldId id="1173" r:id="rId8"/>
    <p:sldId id="1164" r:id="rId9"/>
    <p:sldId id="1165" r:id="rId10"/>
    <p:sldId id="1147" r:id="rId11"/>
    <p:sldId id="1166" r:id="rId12"/>
    <p:sldId id="1167" r:id="rId13"/>
    <p:sldId id="1174" r:id="rId14"/>
    <p:sldId id="1168" r:id="rId15"/>
    <p:sldId id="1169" r:id="rId16"/>
    <p:sldId id="1170" r:id="rId17"/>
    <p:sldId id="1171" r:id="rId18"/>
    <p:sldId id="1148" r:id="rId19"/>
    <p:sldId id="1172" r:id="rId20"/>
    <p:sldId id="1175" r:id="rId21"/>
    <p:sldId id="1178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941168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考查词义辨析。句意：三年前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她离婚之后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她努力工作养活她的家庭。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到目前为止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worked hard to raise her family”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这里应该说的是她离婚之后。故选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smile, the lady told him it was because of a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him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ago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divorce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to raise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when she bought things in the supermarket, Tom, one of her little children,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supermarket and asked her to buy him a new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cried, “Today I had a basketball match, but all the 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because of the shoes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wanted to buy him a pair of shoes but her money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for a bottle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sorry but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have money,” the mother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there was no hope, Tom ran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stood there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that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patting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on the back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it was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a pair of shoes that the son wanted to buy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5276" y="4537113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0965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0384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她的一个孩子冲进这个超市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要求她给他买一双新鞋。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call in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召集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fall down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跌倒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rush into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fall over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摔倒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asked her to buy him a new pair of shoes”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她的孩子想让她给他买鞋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所以这里应是指冲进超市。故选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 in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rushed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smile, the lady told him it was because of a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him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ago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divorce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to raise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when she bought things in the supermarket, Tom, one of her little children,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supermarket and asked her to buy him a new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cried, “Today I had a basketball match, but all the 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because of the shoes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wanted to buy him a pair of shoes but her money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for a bottle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sorry but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have money,” the mother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there was no hope, Tom ran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stood there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that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patting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on the back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it was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a pair of shoes that the son wanted to buy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4607" y="454805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0845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 at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forward to</a:t>
            </a:r>
            <a:endParaRPr lang="zh-CN" altLang="zh-CN" sz="1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smile, the lady told him it was because of a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him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ago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divorce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to raise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when she bought things in the supermarket, Tom, one of her little children,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supermarket and asked her to buy him a new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cried, “Today I had a basketball match, but all the 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because of the shoes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wanted to buy him a pair of shoes but her money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for a bottle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sorry but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have money,” the mother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there was no hope, Tom ran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stood there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that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patting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on the back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it was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a pair of shoes that the son wanted to buy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5276" y="451845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7286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考查动词词组辨析。句意：今天我有一场篮球比赛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但是因为鞋所有人都嘲笑我。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 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嘲笑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和某人玩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 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 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“asked her to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a new pair of shoes”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期待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盼望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后接动词时需用动名词形式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我期待着明天与奶奶见面。</a:t>
            </a:r>
            <a:endParaRPr lang="zh-CN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汤姆因鞋而被同学们嘲笑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所以他想让妈妈给他买一双新鞋。故选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.eps" descr="id:21474880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3341707"/>
            <a:ext cx="432048" cy="34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95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0384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考查副词辨析。句意：她想给他买一双鞋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但是她的钱只够买一瓶牛奶。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surely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normally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。根据表示转折关系的连词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她的钱很少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买不起鞋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仅仅够买一瓶牛奶。故选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normally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smile, the lady told him it was because of a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him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ago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divorce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to raise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when she bought things in the supermarket, Tom, one of her little children,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supermarket and asked her to buy him a new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cried, “Today I had a basketball match, but all the 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because of the shoes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wanted to buy him a pair of shoes but her money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for a bottle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sorry but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have money,” the mother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there was no hope, Tom ran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stood there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that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patting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on the back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it was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a pair of shoes that the son wanted to buy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4607" y="453711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216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0384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考查动词辨析。句意：这位母亲说：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我很抱歉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但我保证当我们有钱的时候（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会买鞋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”prepare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predict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预测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we have money”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可知是承诺有钱的时候给他买鞋。故选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predict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smile, the lady told him it was because of a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him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ago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divorce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to raise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when she bought things in the supermarket, Tom, one of her little children,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supermarket and asked her to buy him a new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cried, “Today I had a basketball match, but all the 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because of the shoes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wanted to buy him a pair of shoes but her money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for a bottle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sorry but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have money,” the mother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there was no hope, Tom ran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stood there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that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patting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on the back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it was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a pair of shoes that the son wanted to buy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3938" y="454644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523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0384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考查不定代词辨析。句意：然后她发现有人轻拍她的背。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用于疑问句或否定句；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常用于肯定句；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“...she found it was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Mr.Smith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她意识到有人轻拍她的后背。故选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smile, the lady told him it was because of a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him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ago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divorce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to raise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when she bought things in the supermarket, Tom, one of her little children,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supermarket and asked her to buy him a new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cried, “Today I had a basketball match, but all the 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because of the shoes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wanted to buy him a pair of shoes but her money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for a bottle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sorry but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have money,” the mother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there was no hope, Tom ran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stood there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that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patting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on the back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it was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a pair of shoes that the son wanted to buy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5276" y="453667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534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0384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考查动词词组辨析。句意：转过身来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她发现是史密斯先生。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ahead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向前看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around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down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back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 patting her on the back”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有人拍她的后背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因此她转身看是谁。故选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ahead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smile, the lady told him it was because of a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him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ago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divorce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to raise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when she bought things in the supermarket, Tom, one of her little children,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supermarket and asked her to buy him a new pair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cried, “Today I had a basketball match, but all the 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because of the shoes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wanted to buy him a pair of shoes but her money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for a bottle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sorry but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have money,” the mother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there was no hope, Tom ran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stood there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that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patting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on the back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found it was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a pair of shoes that the son wanted to buy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3269" y="452514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409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考查名词辨析。句意：现在连锁店的经理知道了史密斯先生成功的原因。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Mr.Smith’s success”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可知是史密斯先生成功的原因。故选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them,” 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 don’t have enough money,” the woman shook her 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 can’t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pay me later,”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manager of the chain store knew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that he should take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an example, putting his heart into what he did in the hope of attracting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years of hard work, the manager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9255" y="41770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5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考查动词辨析。句意：经过多年的努力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经理真的成功了。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。经过多年的努力获得了成功。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获得成功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them,” 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 don’t have enough money,” the woman shook her 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 can’t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pay me later,”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manager of the chain store knew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that he should take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an example, putting his heart into what he did in the hope of attracting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years of hard work, the manager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1931" y="41930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554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史密斯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先生在小镇里开了一家小超市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非常受人们的欢迎。三年前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这个地方又新开了一个连锁店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吸引了很多顾客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所以很多小商店都倒闭了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但是史密斯先生的小超市却没有。连锁店的经理就想知道原因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于是他就去了史密斯先生开的小超市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然后从一位女士的口中得到了答案。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2849495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16" y="1412776"/>
            <a:ext cx="10763981" cy="117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形填空题主要考查考生的语境理解和词汇运用能力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解题核心在于把握文章整体性的前提下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瞻前顾后找线索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、联系上下文寻找解题依据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辨析所给选项中的词汇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选出符合语境的词汇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确保文章主旨明确、逻辑连贯、意思通顺。常用解题步骤如下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速读首句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预判主题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跳过空格快速通读全文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重点把握首段和首句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把握文章主题和基本脉络。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瞻前顾后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寻找线索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关注上下文逻辑关系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关注并列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、转折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but/because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、因果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so/therefore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等连接词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关注词汇复现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同义词、反义词或代词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it/they/this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常在上下文重复出现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关注固定搭配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介词搭配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、动词短语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路引导.eps" descr="id:21474880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185" y="727458"/>
            <a:ext cx="1620566" cy="4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9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0879"/>
            <a:ext cx="11485848" cy="2238241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先易后难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排除干扰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确定简单题答案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如固定搭配、代词指代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缩小选项范围。遇到难题时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反复阅读前后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结合情境推断。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代入复查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验证逻辑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初步解题完成后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再代入选项通读全文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检查选项是否使文章语义连贯、语法正确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时态、单复数等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23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6597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</a:p>
          <a:p>
            <a:pPr indent="609600" algn="dist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small supermarket in a small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who lived nearby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to his supermarket and buy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years ago, a big chain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连锁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that place and it sold all kinds of things from the toothbrush to TVs and the price was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a lot of small shops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chain store wanted to find 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hidden behind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success, so he decided to go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 and he saw a lady buying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and asked, “Madam, why don’t you go to the big chain store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65103"/>
            <a:ext cx="11485848" cy="53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disliked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replied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1931" y="4265103"/>
            <a:ext cx="37221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45919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考查动词辨析。句意：所有住在附近的人都喜欢去他的超市买东西。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dislike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不喜欢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buy things there”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人们在史密斯先生的超市买东西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说明他们喜欢去史密斯先生的超市。故选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08594"/>
            <a:ext cx="11485848" cy="193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考查动词辨析。句意：但是三年前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在那个地方出现了一个大的连锁店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里面卖各种各样的东西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disappear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消失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reach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appear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expect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期待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。根据后半句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sold all kinds of things”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这个地方出现了一个大的连锁店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而且里面卖各种各样的东西。故选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disappeared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expected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0164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small supermarket in a small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who lived nearby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to his supermarket and buy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years ago, a big chain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连锁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that place and it sold all kinds of things from the toothbrush to TVs and the price was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a lot of small shops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chain store wanted to find 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hidden behind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success, so he decided to go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 and he saw a lady buying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and asked, “Madam, why don’t you go to the big chain store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1931" y="4181917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C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24753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08594"/>
            <a:ext cx="11485848" cy="145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价格非常低。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low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wrong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high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。根据语境可知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这里描述连锁店的另一个优势：价格便宜。故选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0164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small supermarket in a small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who lived nearby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to his supermarket and buy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years ago, a big chain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连锁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that place and it sold all kinds of things from the toothbrush to TVs and the price was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a lot of small shops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chain store wanted to find 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hidden behind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success, so he decided to go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 and he saw a lady buying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and asked, “Madam, why don’t you go to the big chain store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1931" y="4163255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1636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 off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0164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small supermarket in a small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who lived nearby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to his supermarket and buy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years ago, a big chain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连锁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that place and it sold all kinds of things from the toothbrush to TVs and the price was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a lot of small shops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chain store wanted to find 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hidden behind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success, so he decided to go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 and he saw a lady buying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and asked, “Madam, why don’t you go to the big chain store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1931" y="415392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D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37987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291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考查动词词组辨析。句意：因此很多商店都倒闭了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但史密斯先生的（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）仍然在营业。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off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open up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show up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close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81300" algn="l"/>
                <a:tab pos="9861550" algn="l"/>
              </a:tabLs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关闭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电源、水龙头、燃气等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打开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电源、水龙头、燃气等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调高电器的声音或温度等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降低电器的声音或温度等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down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倒闭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Mr.Smith’s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was still open”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以及上文内容可知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这个新开的连锁店商品种类多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而且价格便宜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因此吸引了很多顾客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小的商店就倒闭了。故选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3" name="箭头右.eps" descr="id:21474880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2163629"/>
            <a:ext cx="504056" cy="39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2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62466"/>
            <a:ext cx="11485848" cy="145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考查疑问词辨析。句意：这个连锁店的经理想弄清楚史密斯先生成功背后的奥秘是什么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因此他决定去史密斯先生的超市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who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。从句缺少主语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0164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small supermarket in a small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who lived nearby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to his supermarket and buy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years ago, a big chain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连锁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that place and it sold all kinds of things from the toothbrush to TVs and the price was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a lot of small shops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chain store wanted to find 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hidden behind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success, so he decided to go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 and he saw a lady buying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and asked, “Madam, why don’t you go to the big chain store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1931" y="415392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D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4166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62466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考查动词辨析。句意：他拦住这位女士并问道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使停止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摇晃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。根据情境可知是拦住这位女士。故选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trusted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0164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small supermarket in a small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who lived nearby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to his supermarket and buy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years ago, a big chain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连锁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that place and it sold all kinds of things from the toothbrush to TVs and the price was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a lot of small shops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chain store wanted to find 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hidden behind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success, so he decided to go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 and he saw a lady buying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and asked, “Madam, why don’t you go to the big chain store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1931" y="4116600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6785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1913</Words>
  <Application>Microsoft Office PowerPoint</Application>
  <PresentationFormat>自定义</PresentationFormat>
  <Paragraphs>97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2025-09-17T14:43:25Z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